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58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A8FB-C903-434B-B7FF-B1D2BAB99581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661B-4DC0-4B42-B6EE-521C65812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507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A8FB-C903-434B-B7FF-B1D2BAB99581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661B-4DC0-4B42-B6EE-521C65812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19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A8FB-C903-434B-B7FF-B1D2BAB99581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661B-4DC0-4B42-B6EE-521C65812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99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A8FB-C903-434B-B7FF-B1D2BAB99581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661B-4DC0-4B42-B6EE-521C65812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75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A8FB-C903-434B-B7FF-B1D2BAB99581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661B-4DC0-4B42-B6EE-521C65812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07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A8FB-C903-434B-B7FF-B1D2BAB99581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661B-4DC0-4B42-B6EE-521C65812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195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A8FB-C903-434B-B7FF-B1D2BAB99581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661B-4DC0-4B42-B6EE-521C65812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828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A8FB-C903-434B-B7FF-B1D2BAB99581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661B-4DC0-4B42-B6EE-521C65812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950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A8FB-C903-434B-B7FF-B1D2BAB99581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661B-4DC0-4B42-B6EE-521C65812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309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A8FB-C903-434B-B7FF-B1D2BAB99581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661B-4DC0-4B42-B6EE-521C65812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61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A8FB-C903-434B-B7FF-B1D2BAB99581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661B-4DC0-4B42-B6EE-521C65812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087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8A8FB-C903-434B-B7FF-B1D2BAB99581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0661B-4DC0-4B42-B6EE-521C65812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51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85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16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26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54C088-993D-4520-95DF-C0A339B3E03A}"/>
              </a:ext>
            </a:extLst>
          </p:cNvPr>
          <p:cNvSpPr txBox="1"/>
          <p:nvPr/>
        </p:nvSpPr>
        <p:spPr>
          <a:xfrm>
            <a:off x="1427357" y="412594"/>
            <a:ext cx="4571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 40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3DFCE9-DC92-45BE-B371-66C7DAA6A06B}"/>
              </a:ext>
            </a:extLst>
          </p:cNvPr>
          <p:cNvSpPr txBox="1"/>
          <p:nvPr/>
        </p:nvSpPr>
        <p:spPr>
          <a:xfrm>
            <a:off x="5458522" y="2286000"/>
            <a:ext cx="3496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ПОДЗАГОЛОВОК 24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3B4602-5051-4AB4-B1BB-032111236A0A}"/>
              </a:ext>
            </a:extLst>
          </p:cNvPr>
          <p:cNvSpPr txBox="1"/>
          <p:nvPr/>
        </p:nvSpPr>
        <p:spPr>
          <a:xfrm>
            <a:off x="5458522" y="3244334"/>
            <a:ext cx="2894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ТЕКСТ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18pt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26DB43-F5C8-44F7-AAFF-79BDA2D2871E}"/>
              </a:ext>
            </a:extLst>
          </p:cNvPr>
          <p:cNvSpPr txBox="1"/>
          <p:nvPr/>
        </p:nvSpPr>
        <p:spPr>
          <a:xfrm>
            <a:off x="5458522" y="4110335"/>
            <a:ext cx="2642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 ДЛЯ ПОДПИСЕЙ 14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665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2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32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1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0E3F5BF436A5B4EBA1FD64DBB9D17E7" ma:contentTypeVersion="14" ma:contentTypeDescription="Создание документа." ma:contentTypeScope="" ma:versionID="f23c350ba0cb079a863c09fda9e15603">
  <xsd:schema xmlns:xsd="http://www.w3.org/2001/XMLSchema" xmlns:xs="http://www.w3.org/2001/XMLSchema" xmlns:p="http://schemas.microsoft.com/office/2006/metadata/properties" xmlns:ns3="61182a35-a83b-4599-b421-38bedffaa9ec" xmlns:ns4="992505c2-ac7c-4764-a67c-20c913537c4d" targetNamespace="http://schemas.microsoft.com/office/2006/metadata/properties" ma:root="true" ma:fieldsID="ff06c45fd59c21d23182bbe6e3a65cc2" ns3:_="" ns4:_="">
    <xsd:import namespace="61182a35-a83b-4599-b421-38bedffaa9ec"/>
    <xsd:import namespace="992505c2-ac7c-4764-a67c-20c913537c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182a35-a83b-4599-b421-38bedffaa9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2505c2-ac7c-4764-a67c-20c913537c4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Хэш подсказки о совместном доступе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DADD2E-DC06-419B-8E05-BB3D0F695C21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microsoft.com/office/2006/metadata/properties"/>
    <ds:schemaRef ds:uri="992505c2-ac7c-4764-a67c-20c913537c4d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61182a35-a83b-4599-b421-38bedffaa9ec"/>
  </ds:schemaRefs>
</ds:datastoreItem>
</file>

<file path=customXml/itemProps2.xml><?xml version="1.0" encoding="utf-8"?>
<ds:datastoreItem xmlns:ds="http://schemas.openxmlformats.org/officeDocument/2006/customXml" ds:itemID="{79E2B8C9-0C3D-44EF-8820-9DC1FAA32F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F97987-3EE6-49BA-A869-E93C6D16FA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182a35-a83b-4599-b421-38bedffaa9ec"/>
    <ds:schemaRef ds:uri="992505c2-ac7c-4764-a67c-20c913537c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</Words>
  <Application>Microsoft Office PowerPoint</Application>
  <PresentationFormat>Широкоэкранный</PresentationFormat>
  <Paragraphs>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Небогина Алиса Олеговна</dc:creator>
  <cp:lastModifiedBy>Балабонин Андрей Юрьевич</cp:lastModifiedBy>
  <cp:revision>2</cp:revision>
  <dcterms:created xsi:type="dcterms:W3CDTF">2022-09-16T12:05:44Z</dcterms:created>
  <dcterms:modified xsi:type="dcterms:W3CDTF">2022-10-04T10:21:17Z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0x01010040E3F5BF436A5B4EBA1FD64DBB9D17E7</vt:lpwstr>
  </property>
</Properties>
</file>